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46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27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292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3707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02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0444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279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639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17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44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58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18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65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68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90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640214E-6189-4D1A-8E20-616A42E3A75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5B0E7C7-D232-44DD-95AA-C03617209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863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182" y="685799"/>
            <a:ext cx="11900848" cy="297180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приемы проведения реорганизации. Методы реализации организационных изменений 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0430" y="3843867"/>
            <a:ext cx="3304582" cy="1947333"/>
          </a:xfrm>
        </p:spPr>
        <p:txBody>
          <a:bodyPr>
            <a:normAutofit/>
          </a:bodyPr>
          <a:lstStyle/>
          <a:p>
            <a:pPr algn="ctr"/>
            <a:endParaRPr lang="ru-RU" sz="4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12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46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34" y="204716"/>
            <a:ext cx="1209646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Существуют различные взгляды на наиболее эффективные подходы к изменениям в организациях. Любой успешный подход к одной организации еще не означает успеха в другом случае. Нет ни одного подхода, который был бы успешен во всех обстоятельствах.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Классификация подходов к организационным изменениям опирается на модель организации, содержащую шесть переменных: люди, культура, задача, технология, дизайн и стратегия.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Если сгруппировать подходы к изменениям в организации вокруг основных категорий, выявляется три группы подходов: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1) подходы, ориентированные на людей и культуру;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2) походы, ориентированные на технологию и задачу;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3) подходы, ориентированные на дизайн и стратегию.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Подходы, ориентированные на людей и культуру, часто опираются на расширение участия многих сотрудников в жизни организации. Успешная ориентация на людей интенсифицирует процессы группового принятия решений, определения ключевых проблем, их решения, коммуникации, сотрудничества и т.п. Ориентация на культуру активизирует процессы обсуждения ценностей, ожиданий, установок и действий членов организации.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Можно выделить четыре метода изменения отношения к реорганизации: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 опросы с обратной связью (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survey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feedback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 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командообразование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team building);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 консультирование по процессу (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process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consultation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 программы повышения качества работы и жизни сотрудников (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quality-of-work-life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programs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). </a:t>
            </a:r>
            <a:endParaRPr lang="ru-RU" sz="2000" b="0" i="0" u="none" strike="noStrike" baseline="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39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Опросы с обратной связью</a:t>
            </a:r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Опросы с обратной связью предполагают выполнение трех этапов работ: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1) сбор информации от сотрудников или рабочих групп;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2) организацию данных в понятную и удобную для представления форму;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3) презентацию этих данных сотрудникам организации.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Затем сотрудники используют эту информацию в качестве базы для планирования действий по преодолению выявленных проблем. Часто после обсуждения результатов опроса следует процесс поиска адекватных действий. Первичная цель этого метода – активизировать взаимодействие между членами группы или отделами с помощью дискуссии об общих проблемах. Кроме того, посредством данного метода можно представить </a:t>
            </a:r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коллективу специфическое изменение, например, новую компьютерную систему.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Часто этот метод применяют как диагностическое средство для уточнения специфики проблем конкретной рабочей группы, отдела или организации.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Работа обычно начинается со встречи с высшими менеджерами организации, которые могут помочь в составлении опросника. Опросник, который часто заполняют анонимно, позволяет выявить то, как сотрудники воспринимают процессы коммуникации в их организации, особенности трудовой мотивации, практику принятия решений, особенности координации деятельности между отделами и сотрудниками, уровень удовлетворенности трудом и т.д. Все сотрудники, как правило, получают общий анализ ответов по их отделу.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Опрос с обратной связью, используемый в отдельности, не может быть инструментом значительных изменений потому, что ответы сотрудников не несут в себе принципиально новых решений. Тем не менее этот метод помогает им осознавать проблемы собственной организации и искать новые решения. </a:t>
            </a:r>
          </a:p>
          <a:p>
            <a:pPr algn="just"/>
            <a:r>
              <a:rPr lang="ru-RU" sz="1900" b="1" i="1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Командообразование</a:t>
            </a:r>
            <a:r>
              <a:rPr lang="ru-RU" sz="1900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позволяет оценивать, как члены рабочих групп сотрудничают друг с другом, как планируются изменения в группах, ведущие к повышению их эффективности. Данный метод применяют в тех случаях, когда производительность каждого члена группы зависит от производительности других сотрудников. Если такой взаимозависимости нет, то данный метод не срабатывает. </a:t>
            </a:r>
            <a:endParaRPr lang="ru-RU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3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091916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 </a:t>
            </a:r>
            <a:r>
              <a:rPr lang="ru-RU" sz="19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командообразовании</a:t>
            </a:r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целесообразно применять методы психодиагностики и групповые формы работы, предлагаемые социальной психологией и групповой психотерапией. Психодиагностические методы позволяют разобраться в индивидуально-психологических особенностях сотрудников, внести коррективы в принятое до этого распределение функций между ними. Групповая работа часто приводит к установлению между сотрудниками более тесных, не только формальных, но и личностных отношений, способствует сплоченности подразделения, позволяет исправить имевшие место до этого нарушения информационных потоков. </a:t>
            </a:r>
          </a:p>
          <a:p>
            <a:r>
              <a:rPr lang="ru-RU" sz="1900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Консультирование по процессу</a:t>
            </a:r>
            <a:r>
              <a:rPr lang="ru-RU" sz="19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Понятие «консультирование по процессу» появилось как альтернатива так называемому экспертному консультированию. Если консультант-эксперт сам является носителем уникального знания о предмете, например, юриспруденции, </a:t>
            </a:r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компьютерным наукам или безопасности труда, то консультант по процессу, не являясь экспертом в области, находящейся в центре внимания организации, может эффективно сопровождать различные процессы, происходящие в организации: ее развитие, переподчинение, выбор нового поля деятельности, подбор новых сотрудников, разработку стратегического плана, перераспределение функций сотрудников и др. Он отслеживает все события, которые связаны с работающими в организации людьми. </a:t>
            </a:r>
          </a:p>
          <a:p>
            <a:pPr algn="just"/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</a:t>
            </a:r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направлениями деятельности консультанта по процессу являются: </a:t>
            </a:r>
          </a:p>
          <a:p>
            <a:pPr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коммуникация. Консультант анализирует информационные </a:t>
            </a:r>
            <a:r>
              <a:rPr lang="ru-RU" sz="19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направленность, насыщенность и адекватность </a:t>
            </a:r>
            <a:r>
              <a:rPr lang="ru-RU" sz="19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потоков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информации, стили общения руководителей с подчиненными и </a:t>
            </a:r>
            <a:r>
              <a:rPr lang="ru-RU" sz="19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собой. Сотрудники с помощью консультанта должны понять природу и стиль коммуникации в организации. В дальнейшем, </a:t>
            </a:r>
            <a:r>
              <a:rPr lang="ru-RU" sz="19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основываясь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полученных результатах, сотрудники могут сделать эти </a:t>
            </a:r>
            <a:r>
              <a:rPr lang="ru-RU" sz="19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упорядоченными, открытыми и содержательными; </a:t>
            </a:r>
          </a:p>
          <a:p>
            <a:pPr algn="just"/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лидерство. С помощью интервью и психодиагностических </a:t>
            </a:r>
            <a:r>
              <a:rPr lang="ru-RU" sz="19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 исследует стилевые особенности управления, </a:t>
            </a:r>
            <a:r>
              <a:rPr lang="ru-RU" sz="19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практикуемые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руководителями организации с тем, чтобы руководители могли осознать сильные и слабые стороны собственного стиля лидерства и в процессе тренингов сделать его более совершенным и разнообразным. </a:t>
            </a:r>
          </a:p>
          <a:p>
            <a:pPr algn="just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328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0" y="0"/>
            <a:ext cx="1207826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Так, например, известно, что наиболее характерным проявлением нерешительности в управлении организацией является чрезмерная бюрократизация. Она сказывается на уровне структурирования заданий, числе писаных правил, склонности к принятию стандартных решений, степени ритуализации поведения и специализации сотрудников; 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принятие решений и решение проблем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Сотрудники должны понять, как в их организации принимаются решения и разработать более эффективные процедуры решения проблем; 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нормы и роли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Сотрудники должны осознать процессы, приводящие к появлению определенных ролей в группе и организации, а также различие между ролью и личностными чертами. Групповое обсуждение может привести к перераспределению ролей и их трансформации. Группа должна оценить адекватность норм поведения и деятельности, практикуемых сотрудниками, другим компонентам культуры в их организации, 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найти несоответствия и сделать процедуру изменения норм осознаваемым процессом; </a:t>
            </a:r>
          </a:p>
          <a:p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 </a:t>
            </a:r>
            <a:r>
              <a:rPr lang="ru-RU" b="0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разрешение конфликтов. 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Очень важная характеристика организации – то, как в ней разрешаются конфликты между отдельными сотрудниками, группами и отделами. </a:t>
            </a:r>
          </a:p>
          <a:p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Консультант проводит групповые сессии, направленные на анализ компонентов имеющихся конфликтных ситуаций, в форме 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психодрамы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или деловых игр. Участники сессий должны прийти к осознанию сущностных причин имеющихся в организации конфликтов и способов их устранения.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2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487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84" y="0"/>
            <a:ext cx="1193724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Консультанты по процессу обязаны погружаться в </a:t>
            </a:r>
            <a:r>
              <a:rPr lang="ru-RU" b="0" i="0" u="none" strike="noStrike" baseline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содержание проблем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организации лишь постольку, поскольку это помогает функциям со-провождения и упорядочения творческой активности сотрудников организации по совершенствованию ее работы. </a:t>
            </a:r>
          </a:p>
          <a:p>
            <a:pPr algn="just"/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Программы повышения качества работы и жизни сотрудников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В основном такие программы сфокусированы на следующих проблемах: удовлетворенность трудом, здоровье, участие в принятии решений, степень использования и развития индивидуальных способностей и умений, обогащение содержания труда, контроль за рабочим временем и рабочими местами, защита сотрудников от неоправданных придирок. В программах применяют разные методы: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командообразование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реорганизацию рабочих заданий, кружки качества, гибкие графики рабочего времени и т.п.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Изменить положение вещей в организации можно, работая в соответствии с каждым из описанных выше подходов и изменяя каждый из обозначенных выше параметров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 Однако любые изменения должны опираться на сложившуюся в организации культуру.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При организационных изменениях основываться на существующей организационной культуре можно, если соблюдать следующие правила поведения: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1. Организационная культура инерционна, поэтому организационные изменения, вероятно, растянутся во времени.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2. Необходимо досконально разобраться в старой 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оргкультуре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, так как важно знать исходные позиции изменений.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3. Необычайно важна личностная вовлеченность и поддержка сотрудников и групп, имеющих идеи относительно того, что стоит изменить и желающих принять непосредственное участие в изменениях.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4. Нужно выбрать в организации наиболее эффективно работающую субкультуру и использовать ее в качестве исходной позиции для введения инноваций.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5. Не стоит «атаковать» старую культуру, намного перспективнее вместе с сотрудниками организовать поиск путей ее использования в проекте новой организационной структуры. </a:t>
            </a:r>
          </a:p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6. Очень эффективны сфокусированные и точные инновационные воздействия, так как успешно проведенные действия всегда красноречивее любых проектов.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6019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1288</Words>
  <Application>Microsoft Office PowerPoint</Application>
  <PresentationFormat>Широкоэкранный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Gothic</vt:lpstr>
      <vt:lpstr>Times New Roman</vt:lpstr>
      <vt:lpstr>Wingdings 3</vt:lpstr>
      <vt:lpstr>Сектор</vt:lpstr>
      <vt:lpstr>Психологические приемы проведения реорганизации. Методы реализации организационных изменений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приемы проведения реорганизации. Методы реализации организационных изменений </dc:title>
  <dc:creator>usewr</dc:creator>
  <cp:lastModifiedBy>usewr</cp:lastModifiedBy>
  <cp:revision>2</cp:revision>
  <dcterms:created xsi:type="dcterms:W3CDTF">2020-10-14T03:37:45Z</dcterms:created>
  <dcterms:modified xsi:type="dcterms:W3CDTF">2020-10-14T03:50:42Z</dcterms:modified>
</cp:coreProperties>
</file>